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209" r:id="rId2"/>
    <p:sldId id="1186" r:id="rId3"/>
    <p:sldId id="1187" r:id="rId4"/>
    <p:sldId id="1188" r:id="rId5"/>
    <p:sldId id="1189" r:id="rId6"/>
    <p:sldId id="1190" r:id="rId7"/>
    <p:sldId id="1191" r:id="rId8"/>
    <p:sldId id="1192" r:id="rId9"/>
    <p:sldId id="1193" r:id="rId10"/>
    <p:sldId id="1194" r:id="rId11"/>
    <p:sldId id="1195" r:id="rId12"/>
    <p:sldId id="1196" r:id="rId13"/>
    <p:sldId id="1197" r:id="rId14"/>
    <p:sldId id="1198" r:id="rId15"/>
    <p:sldId id="1199" r:id="rId16"/>
    <p:sldId id="1200" r:id="rId17"/>
    <p:sldId id="1201" r:id="rId18"/>
    <p:sldId id="1202" r:id="rId19"/>
    <p:sldId id="1203" r:id="rId20"/>
    <p:sldId id="1204" r:id="rId21"/>
    <p:sldId id="1205" r:id="rId22"/>
    <p:sldId id="1206" r:id="rId23"/>
    <p:sldId id="1207" r:id="rId24"/>
    <p:sldId id="12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F2779C-BA19-4136-8C08-1BC98369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F2A-55A5-4462-9E40-751253F01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1BB3-9EC0-4260-A00C-81B4173D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3CCF-736B-47A1-8DE2-5B14F0A7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A66-7859-473A-8E79-D04F5EB0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B539-A996-4655-A3D2-8F4FB6FD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29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F1-8802-4222-8961-4737595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97B-A652-44C5-966C-8C824C80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DAF0-40BA-4AFB-ACB8-0A67BE3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1893-DC7B-4D6D-AD39-DC105BB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A6FC-C374-4F65-BA25-9D8DC3E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62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B502C-4A8B-4CF4-823D-02057220D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2BF9-3338-434F-8184-4F43601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D14E-1ED0-4738-900D-3343B2BF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F4-902E-4BC7-959E-E0AF9527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C8C7-77E3-48DC-A971-A4ED5AB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36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9EE78AF-9EC2-4476-9237-E97EBFD7A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408EE-3ECA-4DDE-BA5A-978CCABC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827A-1863-4DBC-824C-0343B092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BEAF-061B-417F-96E8-C60CFA2C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A4B-D7DA-4970-B856-2CF6B660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9836B-F047-4BD9-9E17-0E6AAC2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08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179-188E-4248-BC5D-E7DEDCD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72032-CE53-45CE-8763-AEEF6DCE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9890-7B7F-449A-9953-DF00B884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5179-DEAC-4C9E-A70E-31657AD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C093-3C8D-4D4D-AC70-7797760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1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287-FFC6-42C2-B67D-6E5EEF3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90A-9BAD-4309-B2AD-B773A09D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EB675-C627-4ED3-85E9-BEAC6E1F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0071-18B8-4DC2-B806-67942E9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6536-A2CB-42D7-8C8B-0F6AD0F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715E0-81CE-4E71-8C6A-A3554CB7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96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485-031F-4805-8000-AFE4C31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E32F-8024-4E8C-BBE8-10D75E24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83F8-7436-4F4D-8F37-C04107F2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B97A-079E-43BF-B4BC-F269D765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D2C9-F9F1-4066-AB71-567B59FFE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EAEF8-F4A5-4C37-BEEE-4759589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61C0-5D96-4CF7-B37F-01A98A9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B2886-FB68-4613-9B94-70F0579D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20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4B7-6439-4E9E-B49C-C9C3518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7FA39-1BF8-4834-AB75-42112A08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3B5E4-99C8-4A24-958A-08361B9C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C7DC9-1133-4FB2-B505-F7E489A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97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A462E-1196-4106-8240-BBC1230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032C2-2147-4ABD-BCC7-B5B4E53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64B9-BF22-4DA4-BE26-48FAE25C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8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1683-5D75-47A4-82F5-84E7C2B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3ABE-6DA8-4291-8809-3160FFF8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2E0D9-B7D7-48C3-8092-8741A21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8BE-8E71-4835-AA2B-315B3B7D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DA38-0C29-40B4-B771-A1F552C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298C-C0BE-471E-ACBD-72C6E74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593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A6E-9F0B-453A-90F2-628E5EC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42F23-EE49-4475-BD14-850B219F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AF47-4BF2-47D3-91AC-B96A9F1BC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6BE6-9F42-4EB7-9B0F-23DCC46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B339A-D16A-4EEA-BA64-6F0B2928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FB40-CB21-4457-98EF-A50033F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3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62F548-DB3C-4604-8492-A55E24020F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DEFC5-3499-465B-8B8E-31B0CBDA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816C-4814-8026-BA50F97B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C23-0DE6-4EBE-8C64-6D9EF5E9B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89D-25EE-46EF-BE2E-6BBE7A3C61EA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9F49-7951-4806-86AF-8B6497D74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A5AA-5266-4A78-9F4C-68651285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CEF5436-A927-4815-B901-A8562C7ED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508E4-7DB0-2DAF-34C2-CC880454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 and Busy Box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58554-DBAE-BE27-A23C-8D533C586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981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366F-11C4-C99A-9993-8F73E88C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C3F94-E6E8-9517-864D-6C075D914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88DDC-9C15-8F7A-6EC2-E12B01AFD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" r="36650" b="11204"/>
          <a:stretch/>
        </p:blipFill>
        <p:spPr>
          <a:xfrm>
            <a:off x="831851" y="204187"/>
            <a:ext cx="7723573" cy="606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7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7472-B41F-6F84-1713-F5A52CE4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3CDEC-67F0-C96D-D616-74DC6310B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0FF6B-B268-3D74-CCDE-0C818B672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79" b="9903"/>
          <a:stretch/>
        </p:blipFill>
        <p:spPr>
          <a:xfrm>
            <a:off x="1367161" y="0"/>
            <a:ext cx="7634796" cy="61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8FED-6597-E613-92C4-F9F40E5C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8EC92-1CDB-4AF7-F878-F8EEFE802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2A68B-3E97-8BC2-A618-190C3265F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6" r="2427" b="12362"/>
          <a:stretch/>
        </p:blipFill>
        <p:spPr>
          <a:xfrm>
            <a:off x="1358284" y="257453"/>
            <a:ext cx="7652552" cy="6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566CC-9D94-87D2-05E0-86BA77B0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E114B-CA44-A39E-B9C5-8A41CBAAF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9EC77-7101-35D7-4DAE-9D0996BD1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59" b="9644"/>
          <a:stretch/>
        </p:blipFill>
        <p:spPr>
          <a:xfrm>
            <a:off x="1145219" y="177554"/>
            <a:ext cx="7759083" cy="619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1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B02A-E939-4E2D-2034-F6D5716D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210A0-C35E-9CE7-C9A4-7693C4A51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D1DD4-FA87-A578-8C7F-CE6CDB551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0" b="11204"/>
          <a:stretch/>
        </p:blipFill>
        <p:spPr>
          <a:xfrm>
            <a:off x="577048" y="-168676"/>
            <a:ext cx="7841942" cy="60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46E4-C1F4-0CA5-9E5A-419A66F4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F779F-5566-C062-C9F9-E8CCAC902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61300-FBFB-AA64-9CA5-C51703E4C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74" t="-1553" r="37379" b="16763"/>
          <a:stretch/>
        </p:blipFill>
        <p:spPr>
          <a:xfrm>
            <a:off x="1180730" y="217862"/>
            <a:ext cx="7741328" cy="5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3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28AA-D57F-CED0-1BA1-01A67CA1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69E23-B714-96F9-6FC1-347032D5C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B095B-59CC-8334-61F6-50555EC87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38" t="11204" b="5631"/>
          <a:stretch/>
        </p:blipFill>
        <p:spPr>
          <a:xfrm>
            <a:off x="1677879" y="577263"/>
            <a:ext cx="7469080" cy="57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778C-8196-99D1-685C-9EBC1DDC0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E6239-59D9-D836-0FAF-0B9C3718C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05D7C-E8C7-CF76-D548-AFF0E7BCD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3" r="13131" b="14563"/>
          <a:stretch/>
        </p:blipFill>
        <p:spPr>
          <a:xfrm>
            <a:off x="994299" y="337351"/>
            <a:ext cx="7270812" cy="58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0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A862-7CED-DA78-BE5F-AB315344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2A419-0DDE-4227-9D9B-B6AEA5CCE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A5872-60FC-5990-DDA7-1D580DC5D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22" b="9515"/>
          <a:stretch/>
        </p:blipFill>
        <p:spPr>
          <a:xfrm>
            <a:off x="985421" y="0"/>
            <a:ext cx="7812350" cy="620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90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2C2B-CA57-BF70-5255-152C7848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19717-21E4-4953-27F4-5AE739B9A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F83FC-A4F3-DAF9-CB37-63AD32BDC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5" r="36264" b="9774"/>
          <a:stretch/>
        </p:blipFill>
        <p:spPr>
          <a:xfrm>
            <a:off x="831851" y="470517"/>
            <a:ext cx="7770611" cy="57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1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7890-4E79-8366-96E4-BCDFC4320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9EC48-34F1-89E2-D668-32CFAAAD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0D5F2-23D5-4BCD-AA24-FDEA2043D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0" t="6861" r="5922" b="4207"/>
          <a:stretch/>
        </p:blipFill>
        <p:spPr>
          <a:xfrm>
            <a:off x="461639" y="86628"/>
            <a:ext cx="9703294" cy="60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6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90FF-6365-035C-C73E-2B10F4D4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E32F5-1E73-31B0-09B9-12CB431B8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B540E-FB83-EB95-DB88-62B3FABEC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42" b="11204"/>
          <a:stretch/>
        </p:blipFill>
        <p:spPr>
          <a:xfrm>
            <a:off x="1260629" y="506028"/>
            <a:ext cx="7688062" cy="60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28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C6C-A51F-2CA0-31ED-EE028F60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5CB20-F459-6253-3110-093C048AD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74194-D9AC-1CFE-4D51-EE79D47FC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2" t="2330" r="1626" b="8737"/>
          <a:stretch/>
        </p:blipFill>
        <p:spPr>
          <a:xfrm>
            <a:off x="831851" y="379520"/>
            <a:ext cx="7732450" cy="609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88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45F7-AEF0-D9FF-C51D-7455C6FD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91871-57C2-F74C-2862-707BC70F1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095AE-ED04-BE84-21A3-FDC707B08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79" t="3236" r="1990" b="4596"/>
          <a:stretch/>
        </p:blipFill>
        <p:spPr>
          <a:xfrm>
            <a:off x="1358284" y="268549"/>
            <a:ext cx="7696939" cy="63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E224-CD71-06A7-8A65-FADAB701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740C4-EADF-A60C-739B-207419D24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62DBE-05AA-F6DB-2BF1-6A6A2A581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72" t="2977" b="4725"/>
          <a:stretch/>
        </p:blipFill>
        <p:spPr>
          <a:xfrm>
            <a:off x="1358282" y="-28782"/>
            <a:ext cx="7708777" cy="632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35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46FD-9220-7B03-F704-EF20C987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5D39C-303F-F7DB-12EB-4D5276125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B9D70-39A2-B4AF-7FC8-D079ED6A7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19" t="3236" r="2621" b="9514"/>
          <a:stretch/>
        </p:blipFill>
        <p:spPr>
          <a:xfrm>
            <a:off x="1580224" y="0"/>
            <a:ext cx="7273771" cy="598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2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4D0A-71A5-1072-4C22-4DAB5E9B1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9E75E-B5FE-B59A-B3D8-309CB385E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C4FC5-6AB4-332F-C76A-3CA18CEE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7" t="3754" r="2865" b="5631"/>
          <a:stretch/>
        </p:blipFill>
        <p:spPr>
          <a:xfrm>
            <a:off x="738017" y="28923"/>
            <a:ext cx="9614518" cy="62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9898-4E47-7F46-7D04-FAB3A0D4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41386-0BC6-8FCF-EB9B-1E9D0F039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44A0C-A80A-B94B-3090-F2B3EF3EC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31" t="3496" r="2427" b="6408"/>
          <a:stretch/>
        </p:blipFill>
        <p:spPr>
          <a:xfrm>
            <a:off x="568171" y="257452"/>
            <a:ext cx="9685538" cy="61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4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2104-66E2-C035-4894-1A362AF0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5A1BD-AD65-5032-9898-AD754A86D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607D1-8087-F318-CEEC-6B3C5405E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4" r="22015" b="6796"/>
          <a:stretch/>
        </p:blipFill>
        <p:spPr>
          <a:xfrm>
            <a:off x="559293" y="177554"/>
            <a:ext cx="9507984" cy="61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8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D2B8-C772-24D0-C142-434BABA5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2C57C-AEA6-45D2-25A9-AD1D14C69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EA53A-A274-143E-315D-E588FA46D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" r="39709" b="11204"/>
          <a:stretch/>
        </p:blipFill>
        <p:spPr>
          <a:xfrm>
            <a:off x="1100831" y="91282"/>
            <a:ext cx="7128769" cy="60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8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0581-6307-6B1E-7686-8B6B7A42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08D07-C47B-0D20-2760-9CC04E668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48E13-4FCB-6D75-50D1-50972C30D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6" r="6823" b="22589"/>
          <a:stretch/>
        </p:blipFill>
        <p:spPr>
          <a:xfrm>
            <a:off x="1065320" y="257452"/>
            <a:ext cx="7116623" cy="530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6F5C-DB06-939D-E5DB-5040B72A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AD4E4-3C83-5273-02F0-C842583B5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C23E1-1E66-A8CA-2AEA-D4AE7C95D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56" r="1263" b="27897"/>
          <a:stretch/>
        </p:blipFill>
        <p:spPr>
          <a:xfrm>
            <a:off x="2139519" y="594804"/>
            <a:ext cx="6276512" cy="49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6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1160-3D2D-0327-574A-8E0396E4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12B4F-058F-AE61-C87D-5ED34961F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41A79-7524-7BC8-4468-25C7866F4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4" r="42403" b="16246"/>
          <a:stretch/>
        </p:blipFill>
        <p:spPr>
          <a:xfrm>
            <a:off x="2414726" y="388469"/>
            <a:ext cx="7022237" cy="54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841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</Words>
  <Application>Microsoft Office PowerPoint</Application>
  <PresentationFormat>Widescreen</PresentationFormat>
  <Paragraphs>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Verdana</vt:lpstr>
      <vt:lpstr>1_Office Theme</vt:lpstr>
      <vt:lpstr>Redis and Busy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Redis and Busy Box</dc:title>
  <dc:creator>Anand Sehgal</dc:creator>
  <cp:lastModifiedBy>Anand Sehgal</cp:lastModifiedBy>
  <cp:revision>2</cp:revision>
  <dcterms:created xsi:type="dcterms:W3CDTF">2023-04-20T04:13:08Z</dcterms:created>
  <dcterms:modified xsi:type="dcterms:W3CDTF">2023-04-25T05:32:54Z</dcterms:modified>
</cp:coreProperties>
</file>